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1.xml" ContentType="application/vnd.openxmlformats-officedocument.drawingml.chart+xml"/>
  <Override PartName="/ppt/media/image1.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16439093"/>
        <c:axId val="51634830"/>
      </c:barChart>
      <c:catAx>
        <c:axId val="16439093"/>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51634830"/>
        <c:crosses val="autoZero"/>
        <c:auto val="1"/>
        <c:lblAlgn val="ctr"/>
        <c:lblOffset val="100"/>
        <c:noMultiLvlLbl val="0"/>
      </c:catAx>
      <c:valAx>
        <c:axId val="51634830"/>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16439093"/>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55BE53C4-6943-4606-861C-9FE7C256A498}"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42BD40D8-2094-4D36-8E05-55AC47670F31}"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79E7861A-3247-4915-AD9B-F6455B7E825A}"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31DE58DE-CFAC-4456-83E1-61B36D6AF967}"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7CC2155E-FCA8-41EE-A9FD-841EE110605A}"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3E76D501-12F2-4C87-91C7-87C0E359DDC1}"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69F20845-3044-44DE-9751-DE23E036C25B}"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EE684B53-77E9-4644-909B-8E84AF8856FE}"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8FE7E31D-7DD0-4D7D-9901-72295F16C640}"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6C6B97D2-C1EE-4729-964B-A78D0A48E77A}"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89B46103-3107-4CC5-84FB-351343EB74A4}"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9F6E676-3E12-4E45-97E3-0F046FAB64CF}"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59399AE-BFCF-472C-A561-1AF8FF386408}"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6AD38B17-BA5C-4906-8511-F1BFB170B9E3}"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D2201E3D-EC11-4A6E-8481-2DCCEACC0BFB}"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ADC37751-A1BA-44A1-84AB-4EC1B0277A0F}"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EE9AB4BA-E4C2-4A6D-86D1-F19913D4C77E}"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D0CAA79-729D-4CFB-B3D9-5B9CF8F5091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FB1426CA-2D94-42B8-A2CF-2186AC53BA58}"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F644B10C-1F57-43A4-B702-DCCF9F4A5E6E}"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CF71B1D-A08C-4FD9-B2B7-D760FA64BE8C}"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2E9AB8E-409C-454E-BFD1-F2A42D7EDCC2}"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CF81BA15-F0E4-4B91-8421-83CA8E7DE4EE}"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E4AC9F7-EB1B-4760-8100-184790542862}"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Outline Level</a:t>
            </a:r>
            <a:endParaRPr b="0" lang="en-HK" sz="1800" spc="-1" strike="noStrike">
              <a:latin typeface="Arial"/>
            </a:endParaRPr>
          </a:p>
        </p:txBody>
      </p:sp>
      <p:sp>
        <p:nvSpPr>
          <p:cNvPr id="2" name="PlaceHolder 3"/>
          <p:cNvSpPr>
            <a:spLocks noGrp="1"/>
          </p:cNvSpPr>
          <p:nvPr>
            <p:ph type="ftr" idx="1"/>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E66A9389-5624-41A5-A266-F871C85443DD}"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9474E491-7DD3-4B24-B5F0-F839906C67FF}"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3" name="PlaceHolder 2"/>
          <p:cNvSpPr>
            <a:spLocks noGrp="1"/>
          </p:cNvSpPr>
          <p:nvPr>
            <p:ph type="subTitle"/>
          </p:nvPr>
        </p:nvSpPr>
        <p:spPr>
          <a:xfrm>
            <a:off x="503640" y="1326240"/>
            <a:ext cx="9068400" cy="328536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85" name=""/>
          <p:cNvGraphicFramePr/>
          <p:nvPr/>
        </p:nvGraphicFramePr>
        <p:xfrm>
          <a:off x="503640" y="1326240"/>
          <a:ext cx="9069120" cy="3286080"/>
        </p:xfrm>
        <a:graphic>
          <a:graphicData uri="http://schemas.openxmlformats.org/drawingml/2006/chart">
            <c:chart xmlns:c="http://schemas.openxmlformats.org/drawingml/2006/chart" xmlns:r="http://schemas.openxmlformats.org/officeDocument/2006/relationships" r:id="rId1"/>
          </a:graphicData>
        </a:graphic>
      </p:graphicFrame>
      <p:sp>
        <p:nvSpPr>
          <p:cNvPr id="3" name="PlaceHolder 2"/>
          <p:cNvSpPr>
            <a:spLocks noGrp="1"/>
          </p:cNvSpPr>
          <p:nvPr>
            <p:ph type="dt" idx="6"/>
          </p:nvPr>
        </p:nvSpPr>
        <p:spPr/>
        <p:txBody>
          <a:bodyPr/>
          <a:p>
            <a:fld id="{9FE94EEE-B768-4BB2-A99C-8F6137BC6531}" type="datetime1">
              <a:rPr lang="en-HK"/>
              <a:t>21/10/25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7" name=""/>
          <p:cNvSpPr/>
          <p:nvPr/>
        </p:nvSpPr>
        <p:spPr>
          <a:xfrm>
            <a:off x="4680000" y="225720"/>
            <a:ext cx="3419280" cy="143928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88" name="" descr=""/>
          <p:cNvPicPr/>
          <p:nvPr/>
        </p:nvPicPr>
        <p:blipFill>
          <a:blip r:embed="rId1"/>
          <a:stretch/>
        </p:blipFill>
        <p:spPr>
          <a:xfrm>
            <a:off x="2054880" y="122400"/>
            <a:ext cx="5054040" cy="5547600"/>
          </a:xfrm>
          <a:prstGeom prst="rect">
            <a:avLst/>
          </a:prstGeom>
          <a:ln w="0">
            <a:noFill/>
          </a:ln>
        </p:spPr>
      </p:pic>
      <p:sp>
        <p:nvSpPr>
          <p:cNvPr id="3" name="PlaceHolder 2"/>
          <p:cNvSpPr>
            <a:spLocks noGrp="1"/>
          </p:cNvSpPr>
          <p:nvPr>
            <p:ph type="dt" idx="6"/>
          </p:nvPr>
        </p:nvSpPr>
        <p:spPr/>
        <p:txBody>
          <a:bodyPr/>
          <a:p>
            <a:fld id="{BEE74657-35C5-41C6-877F-79BE2021E2F3}" type="datetime1">
              <a:rPr lang="en-HK"/>
              <a:t>21/10/25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28</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2025-10-21T13:26:42Z</dcterms:modified>
  <cp:revision>11</cp:revision>
  <dc:subject/>
  <dc:title/>
</cp:coreProperties>
</file>

<file path=docProps/custom.xml><?xml version="1.0" encoding="utf-8"?>
<Properties xmlns="http://schemas.openxmlformats.org/officeDocument/2006/custom-properties" xmlns:vt="http://schemas.openxmlformats.org/officeDocument/2006/docPropsVTypes"/>
</file>