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charts/chart1.xml" ContentType="application/vnd.openxmlformats-officedocument.drawingml.chart+xml"/>
  <Override PartName="/ppt/media/image1.png" ContentType="image/png"/>
  <Override PartName="/ppt/media/image2.png" ContentType="image/png"/>
  <Override PartName="/ppt/presProps.xml" ContentType="application/vnd.openxmlformats-officedocument.presentationml.presProps+xml"/>
  <Override PartName="/ppt/slides/slide1.xml" ContentType="application/vnd.openxmlformats-officedocument.presentationml.slide+xml"/>
  <Override PartName="/ppt/slides/_rels/slide4.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presProps" Target="presProps.xml"/>
</Relationships>
</file>

<file path=ppt/charts/chart1.xml><?xml version="1.0" encoding="utf-8"?>
<c:chartSpace xmlns:c="http://schemas.openxmlformats.org/drawingml/2006/chart" xmlns:a="http://schemas.openxmlformats.org/drawingml/2006/main" xmlns:r="http://schemas.openxmlformats.org/officeDocument/2006/relationships">
  <c:lang val="en-US"/>
  <c:roundedCorners val="0"/>
  <c:chart>
    <c:autoTitleDeleted val="1"/>
    <c:plotArea>
      <c:barChart>
        <c:barDir val="col"/>
        <c:grouping val="clustered"/>
        <c:varyColors val="0"/>
        <c:ser>
          <c:idx val="0"/>
          <c:order val="0"/>
          <c:tx>
            <c:strRef>
              <c:f>label 0</c:f>
              <c:strCache>
                <c:ptCount val="1"/>
                <c:pt idx="0">
                  <c:v>Column 1</c:v>
                </c:pt>
              </c:strCache>
            </c:strRef>
          </c:tx>
          <c:spPr>
            <a:solidFill>
              <a:srgbClr val="004586"/>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0</c:f>
              <c:numCache>
                <c:formatCode>General</c:formatCode>
                <c:ptCount val="4"/>
                <c:pt idx="0">
                  <c:v>9.1</c:v>
                </c:pt>
                <c:pt idx="1">
                  <c:v>2.4</c:v>
                </c:pt>
                <c:pt idx="2">
                  <c:v>3.1</c:v>
                </c:pt>
                <c:pt idx="3">
                  <c:v>4.3</c:v>
                </c:pt>
              </c:numCache>
            </c:numRef>
          </c:val>
        </c:ser>
        <c:ser>
          <c:idx val="1"/>
          <c:order val="1"/>
          <c:tx>
            <c:strRef>
              <c:f>label 1</c:f>
              <c:strCache>
                <c:ptCount val="1"/>
                <c:pt idx="0">
                  <c:v>Column 2</c:v>
                </c:pt>
              </c:strCache>
            </c:strRef>
          </c:tx>
          <c:spPr>
            <a:solidFill>
              <a:srgbClr val="ff420e"/>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1</c:f>
              <c:numCache>
                <c:formatCode>General</c:formatCode>
                <c:ptCount val="4"/>
                <c:pt idx="0">
                  <c:v>3.2</c:v>
                </c:pt>
                <c:pt idx="1">
                  <c:v>8.8</c:v>
                </c:pt>
                <c:pt idx="2">
                  <c:v>1.5</c:v>
                </c:pt>
                <c:pt idx="3">
                  <c:v>9.02</c:v>
                </c:pt>
              </c:numCache>
            </c:numRef>
          </c:val>
        </c:ser>
        <c:ser>
          <c:idx val="2"/>
          <c:order val="2"/>
          <c:tx>
            <c:strRef>
              <c:f>label 2</c:f>
              <c:strCache>
                <c:ptCount val="1"/>
                <c:pt idx="0">
                  <c:v>Column 3</c:v>
                </c:pt>
              </c:strCache>
            </c:strRef>
          </c:tx>
          <c:spPr>
            <a:solidFill>
              <a:srgbClr val="ffd320"/>
            </a:solidFill>
            <a:ln w="0">
              <a:noFill/>
            </a:ln>
          </c:spPr>
          <c:invertIfNegative val="0"/>
          <c:dLbls>
            <c:txPr>
              <a:bodyPr wrap="none"/>
              <a:lstStyle/>
              <a:p>
                <a:pPr>
                  <a:defRPr b="0" sz="1000" spc="-1" strike="noStrike">
                    <a:solidFill>
                      <a:srgbClr val="000000"/>
                    </a:solidFill>
                    <a:latin typeface="Arial"/>
                    <a:ea typeface="DejaVu Sans"/>
                  </a:defRPr>
                </a:pPr>
              </a:p>
            </c:txPr>
            <c:dLblPos val="outEnd"/>
            <c:showLegendKey val="0"/>
            <c:showVal val="0"/>
            <c:showCatName val="0"/>
            <c:showSerName val="0"/>
            <c:showPercent val="0"/>
            <c:separator> </c:separator>
            <c:showLeaderLines val="1"/>
            <c:extLst>
              <c:ext xmlns:c15="http://schemas.microsoft.com/office/drawing/2012/chart" uri="{CE6537A1-D6FC-4f65-9D91-7224C49458BB}">
                <c15:showLeaderLines val="1"/>
              </c:ext>
            </c:extLst>
          </c:dLbls>
          <c:cat>
            <c:strRef>
              <c:f>categories</c:f>
              <c:strCache>
                <c:ptCount val="4"/>
                <c:pt idx="0">
                  <c:v>Row 1</c:v>
                </c:pt>
                <c:pt idx="1">
                  <c:v>Row 2</c:v>
                </c:pt>
                <c:pt idx="2">
                  <c:v>Row 3</c:v>
                </c:pt>
                <c:pt idx="3">
                  <c:v>Row 4</c:v>
                </c:pt>
              </c:strCache>
            </c:strRef>
          </c:cat>
          <c:val>
            <c:numRef>
              <c:f>2</c:f>
              <c:numCache>
                <c:formatCode>General</c:formatCode>
                <c:ptCount val="4"/>
                <c:pt idx="0">
                  <c:v>4.54</c:v>
                </c:pt>
                <c:pt idx="1">
                  <c:v>9.65</c:v>
                </c:pt>
                <c:pt idx="2">
                  <c:v>3.7</c:v>
                </c:pt>
                <c:pt idx="3">
                  <c:v>6.2</c:v>
                </c:pt>
              </c:numCache>
            </c:numRef>
          </c:val>
        </c:ser>
        <c:gapWidth val="100"/>
        <c:overlap val="0"/>
        <c:axId val="98297487"/>
        <c:axId val="8691877"/>
      </c:barChart>
      <c:catAx>
        <c:axId val="98297487"/>
        <c:scaling>
          <c:orientation val="minMax"/>
        </c:scaling>
        <c:delete val="0"/>
        <c:axPos val="b"/>
        <c:numFmt formatCode="[$-3C09]dd/mm/yyyy"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8691877"/>
        <c:crosses val="autoZero"/>
        <c:auto val="1"/>
        <c:lblAlgn val="ctr"/>
        <c:lblOffset val="100"/>
        <c:noMultiLvlLbl val="0"/>
      </c:catAx>
      <c:valAx>
        <c:axId val="8691877"/>
        <c:scaling>
          <c:orientation val="minMax"/>
        </c:scaling>
        <c:delete val="0"/>
        <c:axPos val="l"/>
        <c:majorGridlines>
          <c:spPr>
            <a:ln w="0">
              <a:solidFill>
                <a:srgbClr val="b3b3b3"/>
              </a:solidFill>
            </a:ln>
          </c:spPr>
        </c:majorGridlines>
        <c:numFmt formatCode="General" sourceLinked="0"/>
        <c:majorTickMark val="out"/>
        <c:minorTickMark val="none"/>
        <c:tickLblPos val="nextTo"/>
        <c:spPr>
          <a:ln w="0">
            <a:solidFill>
              <a:srgbClr val="b3b3b3"/>
            </a:solidFill>
          </a:ln>
        </c:spPr>
        <c:txPr>
          <a:bodyPr/>
          <a:lstStyle/>
          <a:p>
            <a:pPr>
              <a:defRPr b="0" sz="1000" spc="-1" strike="noStrike">
                <a:solidFill>
                  <a:srgbClr val="000000"/>
                </a:solidFill>
                <a:latin typeface="Arial"/>
                <a:ea typeface="DejaVu Sans"/>
              </a:defRPr>
            </a:pPr>
          </a:p>
        </c:txPr>
        <c:crossAx val="98297487"/>
        <c:crosses val="autoZero"/>
        <c:crossBetween val="between"/>
      </c:valAx>
      <c:spPr>
        <a:noFill/>
        <a:ln w="0">
          <a:solidFill>
            <a:srgbClr val="b3b3b3"/>
          </a:solidFill>
        </a:ln>
      </c:spPr>
    </c:plotArea>
    <c:legend>
      <c:legendPos val="r"/>
      <c:overlay val="0"/>
      <c:spPr>
        <a:noFill/>
        <a:ln w="0">
          <a:noFill/>
        </a:ln>
      </c:spPr>
      <c:txPr>
        <a:bodyPr/>
        <a:lstStyle/>
        <a:p>
          <a:pPr>
            <a:defRPr b="0" sz="1000" spc="-1" strike="noStrike">
              <a:solidFill>
                <a:srgbClr val="000000"/>
              </a:solidFill>
              <a:latin typeface="Arial"/>
              <a:ea typeface="DejaVu Sans"/>
            </a:defRPr>
          </a:pPr>
        </a:p>
      </c:txPr>
    </c:legend>
    <c:plotVisOnly val="1"/>
    <c:dispBlanksAs val="gap"/>
  </c:chart>
  <c:spPr>
    <a:noFill/>
    <a:ln w="0">
      <a:noFill/>
    </a:ln>
  </c:spPr>
</c:chartSpace>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56A66377-88BE-400A-B0D4-970986A2DA98}" type="slidenum">
              <a:t>&lt;#&gt;</a:t>
            </a:fld>
          </a:p>
        </p:txBody>
      </p:sp>
      <p:sp>
        <p:nvSpPr>
          <p:cNvPr id="4" name="PlaceHolder 3"/>
          <p:cNvSpPr>
            <a:spLocks noGrp="1"/>
          </p:cNvSpPr>
          <p:nvPr>
            <p:ph type="dt" idx="3"/>
          </p:nvPr>
        </p:nvSpPr>
        <p:spPr/>
        <p:txBody>
          <a:bodyPr/>
          <a:p>
            <a:r>
              <a:rPr lang="en-HK"/>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7"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8"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EC63C6C6-AC8D-42F0-BAE4-0C309EA7E9E7}"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0"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2"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3"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DBBC868F-D6B2-4D40-872F-86AEFCBE28B9}" type="slidenum">
              <a:t>&lt;#&gt;</a:t>
            </a:fld>
          </a:p>
        </p:txBody>
      </p:sp>
      <p:sp>
        <p:nvSpPr>
          <p:cNvPr id="9" name="PlaceHolder 8"/>
          <p:cNvSpPr>
            <a:spLocks noGrp="1"/>
          </p:cNvSpPr>
          <p:nvPr>
            <p:ph type="dt" idx="3"/>
          </p:nvPr>
        </p:nvSpPr>
        <p:spPr/>
        <p:txBody>
          <a:bodyPr/>
          <a:p>
            <a:r>
              <a:rPr lang="en-HK"/>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5"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6"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7"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8"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39"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40"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E017E77A-FFEE-43B3-B1E2-EE128B46EA7C}" type="slidenum">
              <a:t>&lt;#&gt;</a:t>
            </a:fld>
          </a:p>
        </p:txBody>
      </p:sp>
      <p:sp>
        <p:nvSpPr>
          <p:cNvPr id="11" name="PlaceHolder 10"/>
          <p:cNvSpPr>
            <a:spLocks noGrp="1"/>
          </p:cNvSpPr>
          <p:nvPr>
            <p:ph type="dt" idx="3"/>
          </p:nvPr>
        </p:nvSpPr>
        <p:spPr/>
        <p:txBody>
          <a:bodyPr/>
          <a:p>
            <a:r>
              <a:rPr lang="en-HK"/>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D1F2C0A3-B390-4AA1-BC6D-1F1596A14C8D}" type="slidenum">
              <a:t>&lt;#&gt;</a:t>
            </a:fld>
          </a:p>
        </p:txBody>
      </p:sp>
      <p:sp>
        <p:nvSpPr>
          <p:cNvPr id="4" name="PlaceHolder 3"/>
          <p:cNvSpPr>
            <a:spLocks noGrp="1"/>
          </p:cNvSpPr>
          <p:nvPr>
            <p:ph type="dt" idx="6"/>
          </p:nvPr>
        </p:nvSpPr>
        <p:spPr/>
        <p:txBody>
          <a:bodyPr/>
          <a:p>
            <a:r>
              <a:rPr lang="en-HK"/>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7"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DFDB239D-2FB2-4356-ACC6-E64A53EB1C29}"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49"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625B2D3E-FD04-4C3D-BB93-58379AF7EEE0}" type="slidenum">
              <a:t>&lt;#&gt;</a:t>
            </a:fld>
          </a:p>
        </p:txBody>
      </p:sp>
      <p:sp>
        <p:nvSpPr>
          <p:cNvPr id="6" name="PlaceHolder 5"/>
          <p:cNvSpPr>
            <a:spLocks noGrp="1"/>
          </p:cNvSpPr>
          <p:nvPr>
            <p:ph type="dt" idx="6"/>
          </p:nvPr>
        </p:nvSpPr>
        <p:spPr/>
        <p:txBody>
          <a:bodyPr/>
          <a:p>
            <a:r>
              <a:rPr lang="en-HK"/>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1"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2"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19BE596A-A7B8-4E1D-A203-A25A731EEEC5}"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147A3094-3573-41CB-85CB-61F5F6548617}"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27F15107-7B33-4EAD-B2E1-CED995A08611}" type="slidenum">
              <a:t>&lt;#&gt;</a:t>
            </a:fld>
          </a:p>
        </p:txBody>
      </p:sp>
      <p:sp>
        <p:nvSpPr>
          <p:cNvPr id="5" name="PlaceHolder 4"/>
          <p:cNvSpPr>
            <a:spLocks noGrp="1"/>
          </p:cNvSpPr>
          <p:nvPr>
            <p:ph type="dt" idx="6"/>
          </p:nvPr>
        </p:nvSpPr>
        <p:spPr/>
        <p:txBody>
          <a:bodyPr/>
          <a:p>
            <a:r>
              <a:rPr lang="en-HK"/>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56"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7"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8"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638F5A61-8820-480D-81BB-A1312D55D86C}"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 name="PlaceHolder 2"/>
          <p:cNvSpPr>
            <a:spLocks noGrp="1"/>
          </p:cNvSpPr>
          <p:nvPr>
            <p:ph type="subTitle"/>
          </p:nvPr>
        </p:nvSpPr>
        <p:spPr>
          <a:xfrm>
            <a:off x="504000" y="1326600"/>
            <a:ext cx="9072000" cy="32886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B4BDBAD5-CB43-4E22-B609-883FFC104E0B}"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61"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2"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8CB75BCF-26C5-4BB1-86FF-3BED5C93A472}"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4"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5"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6"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A1812DBE-E981-4FC4-82B5-F047FD64A6E8}" type="slidenum">
              <a:t>&lt;#&gt;</a:t>
            </a:fld>
          </a:p>
        </p:txBody>
      </p:sp>
      <p:sp>
        <p:nvSpPr>
          <p:cNvPr id="8" name="PlaceHolder 7"/>
          <p:cNvSpPr>
            <a:spLocks noGrp="1"/>
          </p:cNvSpPr>
          <p:nvPr>
            <p:ph type="dt" idx="6"/>
          </p:nvPr>
        </p:nvSpPr>
        <p:spPr/>
        <p:txBody>
          <a:bodyPr/>
          <a:p>
            <a:r>
              <a:rPr lang="en-HK"/>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68" name="PlaceHolder 2"/>
          <p:cNvSpPr>
            <a:spLocks noGrp="1"/>
          </p:cNvSpPr>
          <p:nvPr>
            <p:ph/>
          </p:nvPr>
        </p:nvSpPr>
        <p:spPr>
          <a:xfrm>
            <a:off x="504000" y="132660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9" name="PlaceHolder 3"/>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62C39233-66E3-44AA-9E5A-FC10A3186329}" type="slidenum">
              <a:t>&lt;#&gt;</a:t>
            </a:fld>
          </a:p>
        </p:txBody>
      </p:sp>
      <p:sp>
        <p:nvSpPr>
          <p:cNvPr id="7" name="PlaceHolder 6"/>
          <p:cNvSpPr>
            <a:spLocks noGrp="1"/>
          </p:cNvSpPr>
          <p:nvPr>
            <p:ph type="dt" idx="6"/>
          </p:nvPr>
        </p:nvSpPr>
        <p:spPr/>
        <p:txBody>
          <a:bodyPr/>
          <a:p>
            <a:r>
              <a:rPr lang="en-HK"/>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1"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2"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3"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4" name="PlaceHolder 5"/>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 name="PlaceHolder 6"/>
          <p:cNvSpPr>
            <a:spLocks noGrp="1"/>
          </p:cNvSpPr>
          <p:nvPr>
            <p:ph type="ftr" idx="4"/>
          </p:nvPr>
        </p:nvSpPr>
        <p:spPr/>
        <p:txBody>
          <a:bodyPr/>
          <a:p>
            <a:r>
              <a:t>Footer</a:t>
            </a:r>
          </a:p>
        </p:txBody>
      </p:sp>
      <p:sp>
        <p:nvSpPr>
          <p:cNvPr id="8" name="PlaceHolder 7"/>
          <p:cNvSpPr>
            <a:spLocks noGrp="1"/>
          </p:cNvSpPr>
          <p:nvPr>
            <p:ph type="sldNum" idx="5"/>
          </p:nvPr>
        </p:nvSpPr>
        <p:spPr/>
        <p:txBody>
          <a:bodyPr/>
          <a:p>
            <a:fld id="{1A1EB7E1-96D6-496A-9B45-7A9B63576B4E}" type="slidenum">
              <a:t>&lt;#&gt;</a:t>
            </a:fld>
          </a:p>
        </p:txBody>
      </p:sp>
      <p:sp>
        <p:nvSpPr>
          <p:cNvPr id="9" name="PlaceHolder 8"/>
          <p:cNvSpPr>
            <a:spLocks noGrp="1"/>
          </p:cNvSpPr>
          <p:nvPr>
            <p:ph type="dt" idx="6"/>
          </p:nvPr>
        </p:nvSpPr>
        <p:spPr/>
        <p:txBody>
          <a:bodyPr/>
          <a:p>
            <a:r>
              <a:rPr lang="en-HK"/>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76" name="PlaceHolder 2"/>
          <p:cNvSpPr>
            <a:spLocks noGrp="1"/>
          </p:cNvSpPr>
          <p:nvPr>
            <p:ph/>
          </p:nvPr>
        </p:nvSpPr>
        <p:spPr>
          <a:xfrm>
            <a:off x="50400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7" name="PlaceHolder 3"/>
          <p:cNvSpPr>
            <a:spLocks noGrp="1"/>
          </p:cNvSpPr>
          <p:nvPr>
            <p:ph/>
          </p:nvPr>
        </p:nvSpPr>
        <p:spPr>
          <a:xfrm>
            <a:off x="357156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8" name="PlaceHolder 4"/>
          <p:cNvSpPr>
            <a:spLocks noGrp="1"/>
          </p:cNvSpPr>
          <p:nvPr>
            <p:ph/>
          </p:nvPr>
        </p:nvSpPr>
        <p:spPr>
          <a:xfrm>
            <a:off x="6639120" y="132660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79" name="PlaceHolder 5"/>
          <p:cNvSpPr>
            <a:spLocks noGrp="1"/>
          </p:cNvSpPr>
          <p:nvPr>
            <p:ph/>
          </p:nvPr>
        </p:nvSpPr>
        <p:spPr>
          <a:xfrm>
            <a:off x="50400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0" name="PlaceHolder 6"/>
          <p:cNvSpPr>
            <a:spLocks noGrp="1"/>
          </p:cNvSpPr>
          <p:nvPr>
            <p:ph/>
          </p:nvPr>
        </p:nvSpPr>
        <p:spPr>
          <a:xfrm>
            <a:off x="357156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81" name="PlaceHolder 7"/>
          <p:cNvSpPr>
            <a:spLocks noGrp="1"/>
          </p:cNvSpPr>
          <p:nvPr>
            <p:ph/>
          </p:nvPr>
        </p:nvSpPr>
        <p:spPr>
          <a:xfrm>
            <a:off x="6639120" y="3044520"/>
            <a:ext cx="2921040" cy="1568520"/>
          </a:xfrm>
          <a:prstGeom prst="rect">
            <a:avLst/>
          </a:prstGeom>
          <a:noFill/>
          <a:ln w="0">
            <a:noFill/>
          </a:ln>
        </p:spPr>
        <p:txBody>
          <a:bodyPr lIns="0" rIns="0" tIns="0" bIns="0" anchor="t">
            <a:normAutofit/>
          </a:bodyPr>
          <a:p>
            <a:endParaRPr b="0" lang="en-HK" sz="3200" spc="-1" strike="noStrike">
              <a:latin typeface="Arial"/>
            </a:endParaRPr>
          </a:p>
        </p:txBody>
      </p:sp>
      <p:sp>
        <p:nvSpPr>
          <p:cNvPr id="9" name="PlaceHolder 8"/>
          <p:cNvSpPr>
            <a:spLocks noGrp="1"/>
          </p:cNvSpPr>
          <p:nvPr>
            <p:ph type="ftr" idx="4"/>
          </p:nvPr>
        </p:nvSpPr>
        <p:spPr/>
        <p:txBody>
          <a:bodyPr/>
          <a:p>
            <a:r>
              <a:t>Footer</a:t>
            </a:r>
          </a:p>
        </p:txBody>
      </p:sp>
      <p:sp>
        <p:nvSpPr>
          <p:cNvPr id="10" name="PlaceHolder 9"/>
          <p:cNvSpPr>
            <a:spLocks noGrp="1"/>
          </p:cNvSpPr>
          <p:nvPr>
            <p:ph type="sldNum" idx="5"/>
          </p:nvPr>
        </p:nvSpPr>
        <p:spPr/>
        <p:txBody>
          <a:bodyPr/>
          <a:p>
            <a:fld id="{33DF2820-873C-4905-983B-716554F4A144}" type="slidenum">
              <a:t>&lt;#&gt;</a:t>
            </a:fld>
          </a:p>
        </p:txBody>
      </p:sp>
      <p:sp>
        <p:nvSpPr>
          <p:cNvPr id="11" name="PlaceHolder 10"/>
          <p:cNvSpPr>
            <a:spLocks noGrp="1"/>
          </p:cNvSpPr>
          <p:nvPr>
            <p:ph type="dt" idx="6"/>
          </p:nvPr>
        </p:nvSpPr>
        <p:spPr/>
        <p:txBody>
          <a:bodyPr/>
          <a:p>
            <a:r>
              <a:rPr lang="en-HK"/>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 name="PlaceHolder 2"/>
          <p:cNvSpPr>
            <a:spLocks noGrp="1"/>
          </p:cNvSpPr>
          <p:nvPr>
            <p:ph/>
          </p:nvPr>
        </p:nvSpPr>
        <p:spPr>
          <a:xfrm>
            <a:off x="504000" y="1326600"/>
            <a:ext cx="9072000" cy="3288600"/>
          </a:xfrm>
          <a:prstGeom prst="rect">
            <a:avLst/>
          </a:prstGeom>
          <a:noFill/>
          <a:ln w="0">
            <a:noFill/>
          </a:ln>
        </p:spPr>
        <p:txBody>
          <a:bodyPr lIns="0" rIns="0" tIns="0" bIns="0" anchor="t">
            <a:normAutofit/>
          </a:bodyPr>
          <a:p>
            <a:endParaRPr b="0" lang="en-HK" sz="3200" spc="-1" strike="noStrike">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70A01EDC-8C03-4EEE-9991-A3F5F8CDC7FD}" type="slidenum">
              <a:t>&lt;#&gt;</a:t>
            </a:fld>
          </a:p>
        </p:txBody>
      </p:sp>
      <p:sp>
        <p:nvSpPr>
          <p:cNvPr id="6" name="PlaceHolder 5"/>
          <p:cNvSpPr>
            <a:spLocks noGrp="1"/>
          </p:cNvSpPr>
          <p:nvPr>
            <p:ph type="dt" idx="3"/>
          </p:nvPr>
        </p:nvSpPr>
        <p:spPr/>
        <p:txBody>
          <a:bodyPr/>
          <a:p>
            <a:r>
              <a:rPr lang="en-HK"/>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0"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1"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798C6C0D-AA11-4494-819A-F46A444F95DD}" type="slidenum">
              <a:t>&lt;#&gt;</a:t>
            </a:fld>
          </a:p>
        </p:txBody>
      </p:sp>
      <p:sp>
        <p:nvSpPr>
          <p:cNvPr id="7" name="PlaceHolder 6"/>
          <p:cNvSpPr>
            <a:spLocks noGrp="1"/>
          </p:cNvSpPr>
          <p:nvPr>
            <p:ph type="dt" idx="3"/>
          </p:nvPr>
        </p:nvSpPr>
        <p:spPr/>
        <p:txBody>
          <a:bodyPr/>
          <a:p>
            <a:r>
              <a:rPr lang="en-HK"/>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A7E36662-730F-4E3E-BB66-C5589D3BB671}"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226080"/>
            <a:ext cx="9072000" cy="4388400"/>
          </a:xfrm>
          <a:prstGeom prst="rect">
            <a:avLst/>
          </a:prstGeom>
          <a:noFill/>
          <a:ln w="0">
            <a:noFill/>
          </a:ln>
        </p:spPr>
        <p:txBody>
          <a:bodyPr lIns="0" rIns="0" tIns="0" bIns="0" anchor="ctr">
            <a:noAutofit/>
          </a:bodyPr>
          <a:p>
            <a:pPr algn="ctr">
              <a:buNone/>
            </a:pPr>
            <a:endParaRPr b="0" lang="en-HK" sz="3200" spc="-1" strike="noStrike">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4F399971-8FE1-4192-8FFF-5CB64C4E8AD6}" type="slidenum">
              <a:t>&lt;#&gt;</a:t>
            </a:fld>
          </a:p>
        </p:txBody>
      </p:sp>
      <p:sp>
        <p:nvSpPr>
          <p:cNvPr id="5" name="PlaceHolder 4"/>
          <p:cNvSpPr>
            <a:spLocks noGrp="1"/>
          </p:cNvSpPr>
          <p:nvPr>
            <p:ph type="dt" idx="3"/>
          </p:nvPr>
        </p:nvSpPr>
        <p:spPr/>
        <p:txBody>
          <a:bodyPr/>
          <a:p>
            <a:r>
              <a:rPr lang="en-HK"/>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5"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16" name="PlaceHolder 3"/>
          <p:cNvSpPr>
            <a:spLocks noGrp="1"/>
          </p:cNvSpPr>
          <p:nvPr>
            <p:ph/>
          </p:nvPr>
        </p:nvSpPr>
        <p:spPr>
          <a:xfrm>
            <a:off x="515268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17" name="PlaceHolder 4"/>
          <p:cNvSpPr>
            <a:spLocks noGrp="1"/>
          </p:cNvSpPr>
          <p:nvPr>
            <p:ph/>
          </p:nvPr>
        </p:nvSpPr>
        <p:spPr>
          <a:xfrm>
            <a:off x="50400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4AF5B77E-4F14-4474-8AD0-C9F0C585C704}"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19" name="PlaceHolder 2"/>
          <p:cNvSpPr>
            <a:spLocks noGrp="1"/>
          </p:cNvSpPr>
          <p:nvPr>
            <p:ph/>
          </p:nvPr>
        </p:nvSpPr>
        <p:spPr>
          <a:xfrm>
            <a:off x="504000" y="1326600"/>
            <a:ext cx="4426920" cy="3288600"/>
          </a:xfrm>
          <a:prstGeom prst="rect">
            <a:avLst/>
          </a:prstGeom>
          <a:noFill/>
          <a:ln w="0">
            <a:noFill/>
          </a:ln>
        </p:spPr>
        <p:txBody>
          <a:bodyPr lIns="0" rIns="0" tIns="0" bIns="0" anchor="t">
            <a:normAutofit/>
          </a:bodyPr>
          <a:p>
            <a:endParaRPr b="0" lang="en-HK" sz="3200" spc="-1" strike="noStrike">
              <a:latin typeface="Arial"/>
            </a:endParaRPr>
          </a:p>
        </p:txBody>
      </p:sp>
      <p:sp>
        <p:nvSpPr>
          <p:cNvPr id="20"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1" name="PlaceHolder 4"/>
          <p:cNvSpPr>
            <a:spLocks noGrp="1"/>
          </p:cNvSpPr>
          <p:nvPr>
            <p:ph/>
          </p:nvPr>
        </p:nvSpPr>
        <p:spPr>
          <a:xfrm>
            <a:off x="5152680" y="304452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B0D7BD84-7378-4FB8-92F1-4382C2DA4BDA}" type="slidenum">
              <a:t>&lt;#&gt;</a:t>
            </a:fld>
          </a:p>
        </p:txBody>
      </p:sp>
      <p:sp>
        <p:nvSpPr>
          <p:cNvPr id="8" name="PlaceHolder 7"/>
          <p:cNvSpPr>
            <a:spLocks noGrp="1"/>
          </p:cNvSpPr>
          <p:nvPr>
            <p:ph type="dt" idx="3"/>
          </p:nvPr>
        </p:nvSpPr>
        <p:spPr/>
        <p:txBody>
          <a:bodyPr/>
          <a:p>
            <a:r>
              <a:rPr lang="en-HK"/>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23" name="PlaceHolder 2"/>
          <p:cNvSpPr>
            <a:spLocks noGrp="1"/>
          </p:cNvSpPr>
          <p:nvPr>
            <p:ph/>
          </p:nvPr>
        </p:nvSpPr>
        <p:spPr>
          <a:xfrm>
            <a:off x="50400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4" name="PlaceHolder 3"/>
          <p:cNvSpPr>
            <a:spLocks noGrp="1"/>
          </p:cNvSpPr>
          <p:nvPr>
            <p:ph/>
          </p:nvPr>
        </p:nvSpPr>
        <p:spPr>
          <a:xfrm>
            <a:off x="5152680" y="1326600"/>
            <a:ext cx="4426920" cy="1568520"/>
          </a:xfrm>
          <a:prstGeom prst="rect">
            <a:avLst/>
          </a:prstGeom>
          <a:noFill/>
          <a:ln w="0">
            <a:noFill/>
          </a:ln>
        </p:spPr>
        <p:txBody>
          <a:bodyPr lIns="0" rIns="0" tIns="0" bIns="0" anchor="t">
            <a:normAutofit/>
          </a:bodyPr>
          <a:p>
            <a:endParaRPr b="0" lang="en-HK" sz="3200" spc="-1" strike="noStrike">
              <a:latin typeface="Arial"/>
            </a:endParaRPr>
          </a:p>
        </p:txBody>
      </p:sp>
      <p:sp>
        <p:nvSpPr>
          <p:cNvPr id="25" name="PlaceHolder 4"/>
          <p:cNvSpPr>
            <a:spLocks noGrp="1"/>
          </p:cNvSpPr>
          <p:nvPr>
            <p:ph/>
          </p:nvPr>
        </p:nvSpPr>
        <p:spPr>
          <a:xfrm>
            <a:off x="504000" y="3044520"/>
            <a:ext cx="9072000" cy="1568520"/>
          </a:xfrm>
          <a:prstGeom prst="rect">
            <a:avLst/>
          </a:prstGeom>
          <a:noFill/>
          <a:ln w="0">
            <a:noFill/>
          </a:ln>
        </p:spPr>
        <p:txBody>
          <a:bodyPr lIns="0" rIns="0" tIns="0" bIns="0" anchor="t">
            <a:normAutofit/>
          </a:bodyPr>
          <a:p>
            <a:endParaRPr b="0" lang="en-HK" sz="3200" spc="-1" strike="noStrike">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A20E436B-8262-458F-8AB0-674C9F00FD4F}" type="slidenum">
              <a:t>&lt;#&gt;</a:t>
            </a:fld>
          </a:p>
        </p:txBody>
      </p:sp>
      <p:sp>
        <p:nvSpPr>
          <p:cNvPr id="8" name="PlaceHolder 7"/>
          <p:cNvSpPr>
            <a:spLocks noGrp="1"/>
          </p:cNvSpPr>
          <p:nvPr>
            <p:ph type="dt" idx="3"/>
          </p:nvPr>
        </p:nvSpPr>
        <p:spPr/>
        <p:txBody>
          <a:bodyPr/>
          <a:p>
            <a:r>
              <a:rPr lang="en-HK"/>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640" cy="946080"/>
          </a:xfrm>
          <a:prstGeom prst="rect">
            <a:avLst/>
          </a:prstGeom>
          <a:noFill/>
          <a:ln w="0">
            <a:noFill/>
          </a:ln>
        </p:spPr>
        <p:txBody>
          <a:bodyPr lIns="0" rIns="0" tIns="0" bIns="0" anchor="ctr">
            <a:noAutofit/>
          </a:bodyPr>
          <a:p>
            <a:r>
              <a:rPr b="0" lang="en-HK" sz="1800" spc="-1" strike="noStrike">
                <a:latin typeface="Arial"/>
              </a:rPr>
              <a:t>Click to edit the title text format</a:t>
            </a:r>
            <a:endParaRPr b="0" lang="en-HK" sz="1800" spc="-1" strike="noStrike">
              <a:latin typeface="Arial"/>
            </a:endParaRPr>
          </a:p>
        </p:txBody>
      </p:sp>
      <p:sp>
        <p:nvSpPr>
          <p:cNvPr id="1"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1800" spc="-1" strike="noStrike">
                <a:latin typeface="Arial"/>
              </a:rPr>
              <a:t>Click to edit the outline text format</a:t>
            </a:r>
            <a:endParaRPr b="0" lang="en-HK" sz="1800" spc="-1" strike="noStrike">
              <a:latin typeface="Arial"/>
            </a:endParaRPr>
          </a:p>
          <a:p>
            <a:pPr lvl="1" marL="864000" indent="-324000">
              <a:spcBef>
                <a:spcPts val="1134"/>
              </a:spcBef>
              <a:buClr>
                <a:srgbClr val="000000"/>
              </a:buClr>
              <a:buSzPct val="75000"/>
              <a:buFont typeface="Symbol" charset="2"/>
              <a:buChar char=""/>
            </a:pPr>
            <a:r>
              <a:rPr b="0" lang="en-HK" sz="1800" spc="-1" strike="noStrike">
                <a:latin typeface="Arial"/>
              </a:rPr>
              <a:t>Second Outline Level</a:t>
            </a:r>
            <a:endParaRPr b="0" lang="en-HK" sz="1800" spc="-1" strike="noStrike">
              <a:latin typeface="Arial"/>
            </a:endParaRPr>
          </a:p>
          <a:p>
            <a:pPr lvl="2" marL="1296000" indent="-288000">
              <a:spcBef>
                <a:spcPts val="850"/>
              </a:spcBef>
              <a:buClr>
                <a:srgbClr val="000000"/>
              </a:buClr>
              <a:buSzPct val="45000"/>
              <a:buFont typeface="Wingdings" charset="2"/>
              <a:buChar char=""/>
            </a:pPr>
            <a:r>
              <a:rPr b="0" lang="en-HK" sz="1800" spc="-1" strike="noStrike">
                <a:latin typeface="Arial"/>
              </a:rPr>
              <a:t>Third Outline Level</a:t>
            </a:r>
            <a:endParaRPr b="0" lang="en-HK" sz="1800" spc="-1" strike="noStrike">
              <a:latin typeface="Arial"/>
            </a:endParaRPr>
          </a:p>
          <a:p>
            <a:pPr lvl="3" marL="1728000" indent="-216000">
              <a:spcBef>
                <a:spcPts val="567"/>
              </a:spcBef>
              <a:buClr>
                <a:srgbClr val="000000"/>
              </a:buClr>
              <a:buSzPct val="75000"/>
              <a:buFont typeface="Symbol" charset="2"/>
              <a:buChar char=""/>
            </a:pPr>
            <a:r>
              <a:rPr b="0" lang="en-HK" sz="1800" spc="-1" strike="noStrike">
                <a:latin typeface="Arial"/>
              </a:rPr>
              <a:t>Fourth Outline Level</a:t>
            </a:r>
            <a:endParaRPr b="0" lang="en-HK" sz="1800" spc="-1" strike="noStrike">
              <a:latin typeface="Arial"/>
            </a:endParaRPr>
          </a:p>
          <a:p>
            <a:pPr lvl="4" marL="2160000" indent="-216000">
              <a:spcBef>
                <a:spcPts val="283"/>
              </a:spcBef>
              <a:buClr>
                <a:srgbClr val="000000"/>
              </a:buClr>
              <a:buSzPct val="45000"/>
              <a:buFont typeface="Wingdings" charset="2"/>
              <a:buChar char=""/>
            </a:pPr>
            <a:r>
              <a:rPr b="0" lang="en-HK" sz="1800" spc="-1" strike="noStrike">
                <a:latin typeface="Arial"/>
              </a:rPr>
              <a:t>Fifth Outline Level</a:t>
            </a:r>
            <a:endParaRPr b="0" lang="en-HK" sz="1800" spc="-1" strike="noStrike">
              <a:latin typeface="Arial"/>
            </a:endParaRPr>
          </a:p>
          <a:p>
            <a:pPr lvl="5" marL="2592000" indent="-216000">
              <a:spcBef>
                <a:spcPts val="283"/>
              </a:spcBef>
              <a:buClr>
                <a:srgbClr val="000000"/>
              </a:buClr>
              <a:buSzPct val="45000"/>
              <a:buFont typeface="Wingdings" charset="2"/>
              <a:buChar char=""/>
            </a:pPr>
            <a:r>
              <a:rPr b="0" lang="en-HK" sz="1800" spc="-1" strike="noStrike">
                <a:latin typeface="Arial"/>
              </a:rPr>
              <a:t>Sixth Outline Level</a:t>
            </a:r>
            <a:endParaRPr b="0" lang="en-HK" sz="1800" spc="-1" strike="noStrike">
              <a:latin typeface="Arial"/>
            </a:endParaRPr>
          </a:p>
          <a:p>
            <a:pPr lvl="6" marL="3024000" indent="-216000">
              <a:spcBef>
                <a:spcPts val="283"/>
              </a:spcBef>
              <a:buClr>
                <a:srgbClr val="000000"/>
              </a:buClr>
              <a:buSzPct val="45000"/>
              <a:buFont typeface="Wingdings" charset="2"/>
              <a:buChar char=""/>
            </a:pPr>
            <a:r>
              <a:rPr b="0" lang="en-HK" sz="1800" spc="-1" strike="noStrike">
                <a:latin typeface="Arial"/>
              </a:rPr>
              <a:t>Seventh Outline Level</a:t>
            </a:r>
            <a:endParaRPr b="0" lang="en-HK" sz="1800" spc="-1" strike="noStrike">
              <a:latin typeface="Arial"/>
            </a:endParaRPr>
          </a:p>
        </p:txBody>
      </p:sp>
      <p:sp>
        <p:nvSpPr>
          <p:cNvPr id="2" name="PlaceHolder 3"/>
          <p:cNvSpPr>
            <a:spLocks noGrp="1"/>
          </p:cNvSpPr>
          <p:nvPr>
            <p:ph type="ftr" idx="1"/>
          </p:nvPr>
        </p:nvSpPr>
        <p:spPr>
          <a:xfrm>
            <a:off x="3447000" y="5164560"/>
            <a:ext cx="3192120" cy="38808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3" name="PlaceHolder 4"/>
          <p:cNvSpPr>
            <a:spLocks noGrp="1"/>
          </p:cNvSpPr>
          <p:nvPr>
            <p:ph type="sldNum" idx="2"/>
          </p:nvPr>
        </p:nvSpPr>
        <p:spPr>
          <a:xfrm>
            <a:off x="7226640" y="5164560"/>
            <a:ext cx="2345760" cy="38808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AFFA053B-E3D1-438A-8061-FA2444EFC357}" type="slidenum">
              <a:rPr b="0" lang="en-HK" sz="1400" spc="-1" strike="noStrike">
                <a:latin typeface="Times New Roman"/>
              </a:rPr>
              <a:t>&lt;number&gt;</a:t>
            </a:fld>
            <a:endParaRPr b="0" lang="en-HK" sz="1400" spc="-1" strike="noStrike">
              <a:latin typeface="Times New Roman"/>
            </a:endParaRPr>
          </a:p>
        </p:txBody>
      </p:sp>
      <p:sp>
        <p:nvSpPr>
          <p:cNvPr id="4" name="PlaceHolder 5"/>
          <p:cNvSpPr>
            <a:spLocks noGrp="1"/>
          </p:cNvSpPr>
          <p:nvPr>
            <p:ph type="dt" idx="3"/>
          </p:nvPr>
        </p:nvSpPr>
        <p:spPr>
          <a:xfrm>
            <a:off x="503640" y="5164560"/>
            <a:ext cx="2345760" cy="38808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 name="PlaceHolder 1"/>
          <p:cNvSpPr>
            <a:spLocks noGrp="1"/>
          </p:cNvSpPr>
          <p:nvPr>
            <p:ph type="ftr" idx="4"/>
          </p:nvPr>
        </p:nvSpPr>
        <p:spPr>
          <a:xfrm>
            <a:off x="3447000" y="5164560"/>
            <a:ext cx="3192120" cy="388080"/>
          </a:xfrm>
          <a:prstGeom prst="rect">
            <a:avLst/>
          </a:prstGeom>
          <a:noFill/>
          <a:ln w="0">
            <a:noFill/>
          </a:ln>
        </p:spPr>
        <p:txBody>
          <a:bodyPr lIns="0" rIns="0" tIns="0" bIns="0" anchor="t">
            <a:noAutofit/>
          </a:bodyPr>
          <a:lstStyle>
            <a:lvl1pPr algn="ctr">
              <a:lnSpc>
                <a:spcPct val="100000"/>
              </a:lnSpc>
              <a:buNone/>
              <a:defRPr b="0" lang="en-HK" sz="1400" spc="-1" strike="noStrike">
                <a:latin typeface="Times New Roman"/>
              </a:defRPr>
            </a:lvl1pPr>
          </a:lstStyle>
          <a:p>
            <a:pPr algn="ctr">
              <a:lnSpc>
                <a:spcPct val="100000"/>
              </a:lnSpc>
              <a:buNone/>
            </a:pPr>
            <a:r>
              <a:rPr b="0" lang="en-HK" sz="1400" spc="-1" strike="noStrike">
                <a:latin typeface="Times New Roman"/>
              </a:rPr>
              <a:t>&lt;footer&gt;</a:t>
            </a:r>
            <a:endParaRPr b="0" lang="en-HK" sz="1400" spc="-1" strike="noStrike">
              <a:latin typeface="Times New Roman"/>
            </a:endParaRPr>
          </a:p>
        </p:txBody>
      </p:sp>
      <p:sp>
        <p:nvSpPr>
          <p:cNvPr id="42" name="PlaceHolder 2"/>
          <p:cNvSpPr>
            <a:spLocks noGrp="1"/>
          </p:cNvSpPr>
          <p:nvPr>
            <p:ph type="sldNum" idx="5"/>
          </p:nvPr>
        </p:nvSpPr>
        <p:spPr>
          <a:xfrm>
            <a:off x="7226640" y="5164560"/>
            <a:ext cx="2345760" cy="388080"/>
          </a:xfrm>
          <a:prstGeom prst="rect">
            <a:avLst/>
          </a:prstGeom>
          <a:noFill/>
          <a:ln w="0">
            <a:noFill/>
          </a:ln>
        </p:spPr>
        <p:txBody>
          <a:bodyPr lIns="0" rIns="0" tIns="0" bIns="0" anchor="t">
            <a:noAutofit/>
          </a:bodyPr>
          <a:lstStyle>
            <a:lvl1pPr algn="r">
              <a:lnSpc>
                <a:spcPct val="100000"/>
              </a:lnSpc>
              <a:buNone/>
              <a:defRPr b="0" lang="en-HK" sz="1400" spc="-1" strike="noStrike">
                <a:latin typeface="Times New Roman"/>
              </a:defRPr>
            </a:lvl1pPr>
          </a:lstStyle>
          <a:p>
            <a:pPr algn="r">
              <a:lnSpc>
                <a:spcPct val="100000"/>
              </a:lnSpc>
              <a:buNone/>
            </a:pPr>
            <a:fld id="{57078067-8727-4461-AA79-A5407B8D7A56}" type="slidenum">
              <a:rPr b="0" lang="en-HK" sz="1400" spc="-1" strike="noStrike">
                <a:latin typeface="Times New Roman"/>
              </a:rPr>
              <a:t>&lt;number&gt;</a:t>
            </a:fld>
            <a:endParaRPr b="0" lang="en-HK" sz="1400" spc="-1" strike="noStrike">
              <a:latin typeface="Times New Roman"/>
            </a:endParaRPr>
          </a:p>
        </p:txBody>
      </p:sp>
      <p:sp>
        <p:nvSpPr>
          <p:cNvPr id="43" name="PlaceHolder 3"/>
          <p:cNvSpPr>
            <a:spLocks noGrp="1"/>
          </p:cNvSpPr>
          <p:nvPr>
            <p:ph type="dt" idx="6"/>
          </p:nvPr>
        </p:nvSpPr>
        <p:spPr>
          <a:xfrm>
            <a:off x="503640" y="5164560"/>
            <a:ext cx="2345760" cy="388080"/>
          </a:xfrm>
          <a:prstGeom prst="rect">
            <a:avLst/>
          </a:prstGeom>
          <a:noFill/>
          <a:ln w="0">
            <a:noFill/>
          </a:ln>
        </p:spPr>
        <p:txBody>
          <a:bodyPr lIns="0" rIns="0" tIns="0" bIns="0" anchor="t">
            <a:noAutofit/>
          </a:bodyPr>
          <a:lstStyle>
            <a:lvl1pPr>
              <a:defRPr b="0" lang="en-HK" sz="1400" spc="-1" strike="noStrike">
                <a:latin typeface="Times New Roman"/>
              </a:defRPr>
            </a:lvl1pPr>
          </a:lstStyle>
          <a:p>
            <a:r>
              <a:rPr b="0" lang="en-HK" sz="1400" spc="-1" strike="noStrike">
                <a:latin typeface="Times New Roman"/>
              </a:rPr>
              <a:t>&lt;date/time&gt;</a:t>
            </a:r>
            <a:endParaRPr b="0" lang="en-HK" sz="1400" spc="-1" strike="noStrike">
              <a:latin typeface="Times New Roman"/>
            </a:endParaRPr>
          </a:p>
        </p:txBody>
      </p:sp>
      <p:sp>
        <p:nvSpPr>
          <p:cNvPr id="44" name="PlaceHolder 4"/>
          <p:cNvSpPr>
            <a:spLocks noGrp="1"/>
          </p:cNvSpPr>
          <p:nvPr>
            <p:ph type="title"/>
          </p:nvPr>
        </p:nvSpPr>
        <p:spPr>
          <a:xfrm>
            <a:off x="504000" y="226080"/>
            <a:ext cx="9072000" cy="946440"/>
          </a:xfrm>
          <a:prstGeom prst="rect">
            <a:avLst/>
          </a:prstGeom>
          <a:noFill/>
          <a:ln w="0">
            <a:noFill/>
          </a:ln>
        </p:spPr>
        <p:txBody>
          <a:bodyPr lIns="0" rIns="0" tIns="0" bIns="0" anchor="ctr">
            <a:noAutofit/>
          </a:bodyPr>
          <a:p>
            <a:pPr algn="ctr">
              <a:buNone/>
            </a:pPr>
            <a:r>
              <a:rPr b="0" lang="en-HK" sz="4400" spc="-1" strike="noStrike">
                <a:latin typeface="Arial"/>
              </a:rPr>
              <a:t>Click to edit the title text format</a:t>
            </a:r>
            <a:endParaRPr b="0" lang="en-HK" sz="4400" spc="-1" strike="noStrike">
              <a:latin typeface="Arial"/>
            </a:endParaRPr>
          </a:p>
        </p:txBody>
      </p:sp>
      <p:sp>
        <p:nvSpPr>
          <p:cNvPr id="45" name="PlaceHolder 5"/>
          <p:cNvSpPr>
            <a:spLocks noGrp="1"/>
          </p:cNvSpPr>
          <p:nvPr>
            <p:ph type="body"/>
          </p:nvPr>
        </p:nvSpPr>
        <p:spPr>
          <a:xfrm>
            <a:off x="504000" y="1326600"/>
            <a:ext cx="9072000" cy="32886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HK" sz="3200" spc="-1" strike="noStrike">
                <a:latin typeface="Arial"/>
              </a:rPr>
              <a:t>Click to edit the outline text format</a:t>
            </a:r>
            <a:endParaRPr b="0" lang="en-HK" sz="3200" spc="-1" strike="noStrike">
              <a:latin typeface="Arial"/>
            </a:endParaRPr>
          </a:p>
          <a:p>
            <a:pPr lvl="1" marL="864000" indent="-324000">
              <a:spcBef>
                <a:spcPts val="1134"/>
              </a:spcBef>
              <a:buClr>
                <a:srgbClr val="000000"/>
              </a:buClr>
              <a:buSzPct val="75000"/>
              <a:buFont typeface="Symbol" charset="2"/>
              <a:buChar char=""/>
            </a:pPr>
            <a:r>
              <a:rPr b="0" lang="en-HK" sz="2800" spc="-1" strike="noStrike">
                <a:latin typeface="Arial"/>
              </a:rPr>
              <a:t>Second Outline Level</a:t>
            </a:r>
            <a:endParaRPr b="0" lang="en-HK" sz="2800" spc="-1" strike="noStrike">
              <a:latin typeface="Arial"/>
            </a:endParaRPr>
          </a:p>
          <a:p>
            <a:pPr lvl="2" marL="1296000" indent="-288000">
              <a:spcBef>
                <a:spcPts val="850"/>
              </a:spcBef>
              <a:buClr>
                <a:srgbClr val="000000"/>
              </a:buClr>
              <a:buSzPct val="45000"/>
              <a:buFont typeface="Wingdings" charset="2"/>
              <a:buChar char=""/>
            </a:pPr>
            <a:r>
              <a:rPr b="0" lang="en-HK" sz="2400" spc="-1" strike="noStrike">
                <a:latin typeface="Arial"/>
              </a:rPr>
              <a:t>Third Outline Level</a:t>
            </a:r>
            <a:endParaRPr b="0" lang="en-HK" sz="2400" spc="-1" strike="noStrike">
              <a:latin typeface="Arial"/>
            </a:endParaRPr>
          </a:p>
          <a:p>
            <a:pPr lvl="3" marL="1728000" indent="-216000">
              <a:spcBef>
                <a:spcPts val="567"/>
              </a:spcBef>
              <a:buClr>
                <a:srgbClr val="000000"/>
              </a:buClr>
              <a:buSzPct val="75000"/>
              <a:buFont typeface="Symbol" charset="2"/>
              <a:buChar char=""/>
            </a:pPr>
            <a:r>
              <a:rPr b="0" lang="en-HK" sz="2000" spc="-1" strike="noStrike">
                <a:latin typeface="Arial"/>
              </a:rPr>
              <a:t>Fourth Outline Level</a:t>
            </a:r>
            <a:endParaRPr b="0" lang="en-HK" sz="2000" spc="-1" strike="noStrike">
              <a:latin typeface="Arial"/>
            </a:endParaRPr>
          </a:p>
          <a:p>
            <a:pPr lvl="4" marL="2160000" indent="-216000">
              <a:spcBef>
                <a:spcPts val="283"/>
              </a:spcBef>
              <a:buClr>
                <a:srgbClr val="000000"/>
              </a:buClr>
              <a:buSzPct val="45000"/>
              <a:buFont typeface="Wingdings" charset="2"/>
              <a:buChar char=""/>
            </a:pPr>
            <a:r>
              <a:rPr b="0" lang="en-HK" sz="2000" spc="-1" strike="noStrike">
                <a:latin typeface="Arial"/>
              </a:rPr>
              <a:t>Fifth Outline Level</a:t>
            </a:r>
            <a:endParaRPr b="0" lang="en-HK" sz="2000" spc="-1" strike="noStrike">
              <a:latin typeface="Arial"/>
            </a:endParaRPr>
          </a:p>
          <a:p>
            <a:pPr lvl="5" marL="2592000" indent="-216000">
              <a:spcBef>
                <a:spcPts val="283"/>
              </a:spcBef>
              <a:buClr>
                <a:srgbClr val="000000"/>
              </a:buClr>
              <a:buSzPct val="45000"/>
              <a:buFont typeface="Wingdings" charset="2"/>
              <a:buChar char=""/>
            </a:pPr>
            <a:r>
              <a:rPr b="0" lang="en-HK" sz="2000" spc="-1" strike="noStrike">
                <a:latin typeface="Arial"/>
              </a:rPr>
              <a:t>Sixth Outline Level</a:t>
            </a:r>
            <a:endParaRPr b="0" lang="en-HK" sz="2000" spc="-1" strike="noStrike">
              <a:latin typeface="Arial"/>
            </a:endParaRPr>
          </a:p>
          <a:p>
            <a:pPr lvl="6" marL="3024000" indent="-216000">
              <a:spcBef>
                <a:spcPts val="283"/>
              </a:spcBef>
              <a:buClr>
                <a:srgbClr val="000000"/>
              </a:buClr>
              <a:buSzPct val="45000"/>
              <a:buFont typeface="Wingdings" charset="2"/>
              <a:buChar char=""/>
            </a:pPr>
            <a:r>
              <a:rPr b="0" lang="en-HK" sz="2000" spc="-1" strike="noStrike">
                <a:latin typeface="Arial"/>
              </a:rPr>
              <a:t>Seventh Outline Level</a:t>
            </a:r>
            <a:endParaRPr b="0" lang="en-HK"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chart" Target="../charts/chart1.xml"/><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Spacing</a:t>
            </a:r>
            <a:endParaRPr b="0" lang="en-HK" sz="4400" spc="-1" strike="noStrike">
              <a:latin typeface="Arial"/>
            </a:endParaRPr>
          </a:p>
        </p:txBody>
      </p:sp>
      <p:sp>
        <p:nvSpPr>
          <p:cNvPr id="83" name="PlaceHolder 2"/>
          <p:cNvSpPr>
            <a:spLocks noGrp="1"/>
          </p:cNvSpPr>
          <p:nvPr>
            <p:ph type="subTitle"/>
          </p:nvPr>
        </p:nvSpPr>
        <p:spPr>
          <a:xfrm>
            <a:off x="503640" y="1326240"/>
            <a:ext cx="9068400" cy="3285360"/>
          </a:xfrm>
          <a:prstGeom prst="rect">
            <a:avLst/>
          </a:prstGeom>
          <a:noFill/>
          <a:ln w="0">
            <a:noFill/>
          </a:ln>
        </p:spPr>
        <p:txBody>
          <a:bodyPr lIns="0" rIns="0" tIns="0" bIns="0" anchor="ctr">
            <a:noAutofit/>
          </a:bodyPr>
          <a:p>
            <a:pPr>
              <a:lnSpc>
                <a:spcPct val="100000"/>
              </a:lnSpc>
              <a:buNone/>
            </a:pPr>
            <a:r>
              <a:rPr b="0" lang="en-HK" sz="1500" spc="-1" strike="noStrike">
                <a:latin typeface="Arial"/>
              </a:rPr>
              <a:t>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b="0" lang="en-HK" sz="15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lnSpc>
                <a:spcPct val="100000"/>
              </a:lnSpc>
              <a:buNone/>
            </a:pPr>
            <a:r>
              <a:rPr b="0" lang="en-HK" sz="4400" spc="-1" strike="noStrike">
                <a:latin typeface="Arial"/>
              </a:rPr>
              <a:t>Chart</a:t>
            </a:r>
            <a:endParaRPr b="0" lang="en-HK" sz="4400" spc="-1" strike="noStrike">
              <a:latin typeface="Arial"/>
            </a:endParaRPr>
          </a:p>
        </p:txBody>
      </p:sp>
      <p:graphicFrame>
        <p:nvGraphicFramePr>
          <p:cNvPr id="85" name=""/>
          <p:cNvGraphicFramePr/>
          <p:nvPr/>
        </p:nvGraphicFramePr>
        <p:xfrm>
          <a:off x="503640" y="1326240"/>
          <a:ext cx="9069120" cy="3286080"/>
        </p:xfrm>
        <a:graphic>
          <a:graphicData uri="http://schemas.openxmlformats.org/drawingml/2006/chart">
            <c:chart xmlns:c="http://schemas.openxmlformats.org/drawingml/2006/chart" xmlns:r="http://schemas.openxmlformats.org/officeDocument/2006/relationships" r:id="rId1"/>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503640" y="225720"/>
            <a:ext cx="9068400" cy="943920"/>
          </a:xfrm>
          <a:prstGeom prst="rect">
            <a:avLst/>
          </a:prstGeom>
          <a:noFill/>
          <a:ln w="0">
            <a:noFill/>
          </a:ln>
        </p:spPr>
        <p:txBody>
          <a:bodyPr lIns="0" rIns="0" tIns="0" bIns="0" anchor="ctr">
            <a:noAutofit/>
          </a:bodyPr>
          <a:p>
            <a:pPr algn="ctr">
              <a:buNone/>
            </a:pPr>
            <a:endParaRPr b="0" lang="en-HK" sz="4400" spc="-1" strike="noStrike">
              <a:latin typeface="Arial"/>
            </a:endParaRPr>
          </a:p>
        </p:txBody>
      </p:sp>
      <p:sp>
        <p:nvSpPr>
          <p:cNvPr id="87" name=""/>
          <p:cNvSpPr/>
          <p:nvPr/>
        </p:nvSpPr>
        <p:spPr>
          <a:xfrm>
            <a:off x="4680000" y="225720"/>
            <a:ext cx="3419280" cy="1439280"/>
          </a:xfrm>
          <a:prstGeom prst="wedgeRectCallout">
            <a:avLst>
              <a:gd name="adj1" fmla="val -45939"/>
              <a:gd name="adj2" fmla="val 113657"/>
            </a:avLst>
          </a:prstGeom>
          <a:solidFill>
            <a:srgbClr val="729fcf"/>
          </a:solidFill>
          <a:ln w="0">
            <a:solidFill>
              <a:srgbClr val="3465a4"/>
            </a:solidFill>
          </a:ln>
        </p:spPr>
        <p:style>
          <a:lnRef idx="0"/>
          <a:fillRef idx="0"/>
          <a:effectRef idx="0"/>
          <a:fontRef idx="minor"/>
        </p:style>
      </p:sp>
      <p:pic>
        <p:nvPicPr>
          <p:cNvPr id="88" name="" descr=""/>
          <p:cNvPicPr/>
          <p:nvPr/>
        </p:nvPicPr>
        <p:blipFill>
          <a:blip r:embed="rId1"/>
          <a:stretch/>
        </p:blipFill>
        <p:spPr>
          <a:xfrm>
            <a:off x="2054880" y="122400"/>
            <a:ext cx="5054040" cy="554760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9" name="" descr=""/>
          <p:cNvPicPr/>
          <p:nvPr/>
        </p:nvPicPr>
        <p:blipFill>
          <a:blip r:embed="rId1"/>
          <a:stretch/>
        </p:blipFill>
        <p:spPr>
          <a:xfrm>
            <a:off x="0" y="122760"/>
            <a:ext cx="5054040" cy="554760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28</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2025-10-13T23:32:43Z</dcterms:created>
  <dc:creator/>
  <dc:description/>
  <dc:language>en-HK</dc:language>
  <cp:lastModifiedBy/>
  <dcterms:modified xsi:type="dcterms:W3CDTF">2025-10-18T03:14:53Z</dcterms:modified>
  <cp:revision>10</cp:revision>
  <dc:subject/>
  <dc:title/>
</cp:coreProperties>
</file>

<file path=docProps/custom.xml><?xml version="1.0" encoding="utf-8"?>
<Properties xmlns="http://schemas.openxmlformats.org/officeDocument/2006/custom-properties" xmlns:vt="http://schemas.openxmlformats.org/officeDocument/2006/docPropsVTypes"/>
</file>