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8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609AC0E-A862-456D-B18E-EAE8B5795B1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D664111-B7C4-42A8-9E2C-9EE29D98701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662B975-D16A-4DB8-8FB8-7941CFC3ABF7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F2E7859-2E09-4A6A-8E04-BBE295B0241A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5FCD22C-0546-419F-8DCD-364891FC93B5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73670B8-BB46-4735-BFB0-2BD3BDF9EDB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6BA9307-1A66-4B81-8EA6-0252D0AE106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8C72AEF-9FAB-46D2-BF76-72FEB12B95A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C830630-95CC-4837-A390-906AB4304A1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FD478F9-5F2A-44F5-8929-BBE91BC4EA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E07F2EC-2802-49AA-B08F-1191268730C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20D1F5B-6322-408F-AE88-B34D18BA34F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4DD06074-AE62-433E-BAA0-62509D1A0C59}" type="slidenum">
              <a:rPr lang="en-HK" sz="1400" b="0" strike="noStrike" spc="-1">
                <a:latin typeface="Times New Roman"/>
              </a:rPr>
              <a:t>‹#›</a:t>
            </a:fld>
            <a:endParaRPr lang="en-HK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>
                <a:latin typeface="Arial"/>
              </a:rPr>
              <a:t>Slide 4</a:t>
            </a: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>
                <a:latin typeface="Arial"/>
              </a:rPr>
              <a:t>Slide 5</a:t>
            </a: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</Words>
  <Application>Microsoft Office PowerPoint</Application>
  <PresentationFormat>Custom</PresentationFormat>
  <Paragraphs>2</Paragraphs>
  <Slides>6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Slide 4</vt:lpstr>
      <vt:lpstr>Slide 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>SAUD KAMRAN</cp:lastModifiedBy>
  <cp:revision>2</cp:revision>
  <dcterms:created xsi:type="dcterms:W3CDTF">2025-09-30T06:56:36Z</dcterms:created>
  <dcterms:modified xsi:type="dcterms:W3CDTF">2025-09-30T10:56:56Z</dcterms:modified>
  <dc:language>en-HK</dc:language>
</cp:coreProperties>
</file>